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24393-AFB7-4980-9094-DFBF009FF94F}" v="10" dt="2023-01-05T19:47: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0" autoAdjust="0"/>
    <p:restoredTop sz="94649" autoAdjust="0"/>
  </p:normalViewPr>
  <p:slideViewPr>
    <p:cSldViewPr>
      <p:cViewPr varScale="1">
        <p:scale>
          <a:sx n="153" d="100"/>
          <a:sy n="153" d="100"/>
        </p:scale>
        <p:origin x="1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Makinen" userId="2b9dfae4-d756-40f4-a9d0-a879f170eaba" providerId="ADAL" clId="{30267FA3-E3BF-4F76-B43F-C48ECE5506F4}"/>
    <pc:docChg chg="custSel addSld modSld sldOrd">
      <pc:chgData name="Alan Makinen" userId="2b9dfae4-d756-40f4-a9d0-a879f170eaba" providerId="ADAL" clId="{30267FA3-E3BF-4F76-B43F-C48ECE5506F4}" dt="2021-12-15T16:30:43.659" v="29" actId="1038"/>
      <pc:docMkLst>
        <pc:docMk/>
      </pc:docMkLst>
      <pc:sldChg chg="modSp mod">
        <pc:chgData name="Alan Makinen" userId="2b9dfae4-d756-40f4-a9d0-a879f170eaba" providerId="ADAL" clId="{30267FA3-E3BF-4F76-B43F-C48ECE5506F4}" dt="2021-12-15T16:30:43.659" v="29" actId="1038"/>
        <pc:sldMkLst>
          <pc:docMk/>
          <pc:sldMk cId="2135578269" sldId="259"/>
        </pc:sldMkLst>
        <pc:picChg chg="mod">
          <ac:chgData name="Alan Makinen" userId="2b9dfae4-d756-40f4-a9d0-a879f170eaba" providerId="ADAL" clId="{30267FA3-E3BF-4F76-B43F-C48ECE5506F4}" dt="2021-12-15T16:30:43.659" v="29" actId="1038"/>
          <ac:picMkLst>
            <pc:docMk/>
            <pc:sldMk cId="2135578269" sldId="259"/>
            <ac:picMk id="5" creationId="{36E54CD1-6D38-46B7-862B-E7AA34E8737C}"/>
          </ac:picMkLst>
        </pc:picChg>
        <pc:picChg chg="mod">
          <ac:chgData name="Alan Makinen" userId="2b9dfae4-d756-40f4-a9d0-a879f170eaba" providerId="ADAL" clId="{30267FA3-E3BF-4F76-B43F-C48ECE5506F4}" dt="2021-12-15T16:30:30.619" v="26" actId="1035"/>
          <ac:picMkLst>
            <pc:docMk/>
            <pc:sldMk cId="2135578269" sldId="259"/>
            <ac:picMk id="15" creationId="{D7F0BD6C-6ADF-4D77-8197-16B5C433744A}"/>
          </ac:picMkLst>
        </pc:picChg>
      </pc:sldChg>
      <pc:sldChg chg="delSp modSp add mod ord">
        <pc:chgData name="Alan Makinen" userId="2b9dfae4-d756-40f4-a9d0-a879f170eaba" providerId="ADAL" clId="{30267FA3-E3BF-4F76-B43F-C48ECE5506F4}" dt="2021-12-15T16:30:04.725" v="23" actId="1076"/>
        <pc:sldMkLst>
          <pc:docMk/>
          <pc:sldMk cId="2445728778" sldId="261"/>
        </pc:sldMkLst>
        <pc:spChg chg="mod">
          <ac:chgData name="Alan Makinen" userId="2b9dfae4-d756-40f4-a9d0-a879f170eaba" providerId="ADAL" clId="{30267FA3-E3BF-4F76-B43F-C48ECE5506F4}" dt="2021-12-15T16:29:23.764" v="14" actId="20577"/>
          <ac:spMkLst>
            <pc:docMk/>
            <pc:sldMk cId="2445728778" sldId="261"/>
            <ac:spMk id="3" creationId="{00000000-0000-0000-0000-000000000000}"/>
          </ac:spMkLst>
        </pc:spChg>
        <pc:spChg chg="mod">
          <ac:chgData name="Alan Makinen" userId="2b9dfae4-d756-40f4-a9d0-a879f170eaba" providerId="ADAL" clId="{30267FA3-E3BF-4F76-B43F-C48ECE5506F4}" dt="2021-12-15T16:29:54.005" v="21" actId="1076"/>
          <ac:spMkLst>
            <pc:docMk/>
            <pc:sldMk cId="2445728778" sldId="261"/>
            <ac:spMk id="7" creationId="{922A8D29-AD88-4425-A999-94568AB90C4E}"/>
          </ac:spMkLst>
        </pc:spChg>
        <pc:grpChg chg="del">
          <ac:chgData name="Alan Makinen" userId="2b9dfae4-d756-40f4-a9d0-a879f170eaba" providerId="ADAL" clId="{30267FA3-E3BF-4F76-B43F-C48ECE5506F4}" dt="2021-12-15T16:29:32.788" v="17" actId="478"/>
          <ac:grpSpMkLst>
            <pc:docMk/>
            <pc:sldMk cId="2445728778" sldId="261"/>
            <ac:grpSpMk id="23" creationId="{F9A23E91-366E-4139-81CF-AC5CCC39D9FA}"/>
          </ac:grpSpMkLst>
        </pc:grpChg>
        <pc:picChg chg="mod">
          <ac:chgData name="Alan Makinen" userId="2b9dfae4-d756-40f4-a9d0-a879f170eaba" providerId="ADAL" clId="{30267FA3-E3BF-4F76-B43F-C48ECE5506F4}" dt="2021-12-15T16:29:57.851" v="22" actId="1076"/>
          <ac:picMkLst>
            <pc:docMk/>
            <pc:sldMk cId="2445728778" sldId="261"/>
            <ac:picMk id="5" creationId="{36E54CD1-6D38-46B7-862B-E7AA34E8737C}"/>
          </ac:picMkLst>
        </pc:picChg>
        <pc:picChg chg="del">
          <ac:chgData name="Alan Makinen" userId="2b9dfae4-d756-40f4-a9d0-a879f170eaba" providerId="ADAL" clId="{30267FA3-E3BF-4F76-B43F-C48ECE5506F4}" dt="2021-12-15T16:29:27.366" v="15" actId="478"/>
          <ac:picMkLst>
            <pc:docMk/>
            <pc:sldMk cId="2445728778" sldId="261"/>
            <ac:picMk id="9" creationId="{F3227294-815F-4207-A016-08D87BEE4A43}"/>
          </ac:picMkLst>
        </pc:picChg>
        <pc:picChg chg="del">
          <ac:chgData name="Alan Makinen" userId="2b9dfae4-d756-40f4-a9d0-a879f170eaba" providerId="ADAL" clId="{30267FA3-E3BF-4F76-B43F-C48ECE5506F4}" dt="2021-12-15T16:29:29.900" v="16" actId="478"/>
          <ac:picMkLst>
            <pc:docMk/>
            <pc:sldMk cId="2445728778" sldId="261"/>
            <ac:picMk id="15" creationId="{D7F0BD6C-6ADF-4D77-8197-16B5C433744A}"/>
          </ac:picMkLst>
        </pc:picChg>
        <pc:picChg chg="mod">
          <ac:chgData name="Alan Makinen" userId="2b9dfae4-d756-40f4-a9d0-a879f170eaba" providerId="ADAL" clId="{30267FA3-E3BF-4F76-B43F-C48ECE5506F4}" dt="2021-12-15T16:30:04.725" v="23" actId="1076"/>
          <ac:picMkLst>
            <pc:docMk/>
            <pc:sldMk cId="2445728778" sldId="261"/>
            <ac:picMk id="17" creationId="{C9FC68B5-ED1C-4301-88E9-8BFEE11E8CF4}"/>
          </ac:picMkLst>
        </pc:picChg>
        <pc:picChg chg="del">
          <ac:chgData name="Alan Makinen" userId="2b9dfae4-d756-40f4-a9d0-a879f170eaba" providerId="ADAL" clId="{30267FA3-E3BF-4F76-B43F-C48ECE5506F4}" dt="2021-12-15T16:29:35.516" v="18" actId="478"/>
          <ac:picMkLst>
            <pc:docMk/>
            <pc:sldMk cId="2445728778" sldId="261"/>
            <ac:picMk id="21" creationId="{22C3826D-F29B-4FA9-BCAC-34C2A7016CCE}"/>
          </ac:picMkLst>
        </pc:picChg>
      </pc:sldChg>
    </pc:docChg>
  </pc:docChgLst>
  <pc:docChgLst>
    <pc:chgData name="Alan Makinen" userId="2b9dfae4-d756-40f4-a9d0-a879f170eaba" providerId="ADAL" clId="{91962035-1725-4F3B-8E09-6422E1ECF5C3}"/>
    <pc:docChg chg="undo custSel delSld modSld">
      <pc:chgData name="Alan Makinen" userId="2b9dfae4-d756-40f4-a9d0-a879f170eaba" providerId="ADAL" clId="{91962035-1725-4F3B-8E09-6422E1ECF5C3}" dt="2021-12-20T15:55:39.496" v="92" actId="2696"/>
      <pc:docMkLst>
        <pc:docMk/>
      </pc:docMkLst>
      <pc:sldChg chg="modSp mod">
        <pc:chgData name="Alan Makinen" userId="2b9dfae4-d756-40f4-a9d0-a879f170eaba" providerId="ADAL" clId="{91962035-1725-4F3B-8E09-6422E1ECF5C3}" dt="2021-12-20T14:16:30.810" v="78" actId="14100"/>
        <pc:sldMkLst>
          <pc:docMk/>
          <pc:sldMk cId="2135578269" sldId="259"/>
        </pc:sldMkLst>
        <pc:picChg chg="mod">
          <ac:chgData name="Alan Makinen" userId="2b9dfae4-d756-40f4-a9d0-a879f170eaba" providerId="ADAL" clId="{91962035-1725-4F3B-8E09-6422E1ECF5C3}" dt="2021-12-20T14:16:30.810" v="78" actId="14100"/>
          <ac:picMkLst>
            <pc:docMk/>
            <pc:sldMk cId="2135578269" sldId="259"/>
            <ac:picMk id="17" creationId="{C9FC68B5-ED1C-4301-88E9-8BFEE11E8CF4}"/>
          </ac:picMkLst>
        </pc:picChg>
      </pc:sldChg>
      <pc:sldChg chg="addSp delSp modSp mod">
        <pc:chgData name="Alan Makinen" userId="2b9dfae4-d756-40f4-a9d0-a879f170eaba" providerId="ADAL" clId="{91962035-1725-4F3B-8E09-6422E1ECF5C3}" dt="2021-12-20T14:18:11.796" v="91" actId="1037"/>
        <pc:sldMkLst>
          <pc:docMk/>
          <pc:sldMk cId="3920202136" sldId="260"/>
        </pc:sldMkLst>
        <pc:spChg chg="mod topLvl">
          <ac:chgData name="Alan Makinen" userId="2b9dfae4-d756-40f4-a9d0-a879f170eaba" providerId="ADAL" clId="{91962035-1725-4F3B-8E09-6422E1ECF5C3}" dt="2021-12-20T14:18:05.557" v="87" actId="1038"/>
          <ac:spMkLst>
            <pc:docMk/>
            <pc:sldMk cId="3920202136" sldId="260"/>
            <ac:spMk id="2" creationId="{39B69A95-8643-4660-BC07-BF85373AF827}"/>
          </ac:spMkLst>
        </pc:spChg>
        <pc:spChg chg="mod">
          <ac:chgData name="Alan Makinen" userId="2b9dfae4-d756-40f4-a9d0-a879f170eaba" providerId="ADAL" clId="{91962035-1725-4F3B-8E09-6422E1ECF5C3}" dt="2021-12-20T14:13:06.692" v="4" actId="20577"/>
          <ac:spMkLst>
            <pc:docMk/>
            <pc:sldMk cId="3920202136" sldId="260"/>
            <ac:spMk id="3" creationId="{00000000-0000-0000-0000-000000000000}"/>
          </ac:spMkLst>
        </pc:spChg>
        <pc:spChg chg="mod">
          <ac:chgData name="Alan Makinen" userId="2b9dfae4-d756-40f4-a9d0-a879f170eaba" providerId="ADAL" clId="{91962035-1725-4F3B-8E09-6422E1ECF5C3}" dt="2021-12-20T14:15:34.569" v="58" actId="1076"/>
          <ac:spMkLst>
            <pc:docMk/>
            <pc:sldMk cId="3920202136" sldId="260"/>
            <ac:spMk id="7" creationId="{922A8D29-AD88-4425-A999-94568AB90C4E}"/>
          </ac:spMkLst>
        </pc:spChg>
        <pc:spChg chg="add mod">
          <ac:chgData name="Alan Makinen" userId="2b9dfae4-d756-40f4-a9d0-a879f170eaba" providerId="ADAL" clId="{91962035-1725-4F3B-8E09-6422E1ECF5C3}" dt="2021-12-20T14:18:11.796" v="91" actId="1037"/>
          <ac:spMkLst>
            <pc:docMk/>
            <pc:sldMk cId="3920202136" sldId="260"/>
            <ac:spMk id="8" creationId="{04EF30E0-F793-413F-BAD1-A2CE59FB498D}"/>
          </ac:spMkLst>
        </pc:spChg>
        <pc:grpChg chg="del mod">
          <ac:chgData name="Alan Makinen" userId="2b9dfae4-d756-40f4-a9d0-a879f170eaba" providerId="ADAL" clId="{91962035-1725-4F3B-8E09-6422E1ECF5C3}" dt="2021-12-20T14:12:49.538" v="2" actId="165"/>
          <ac:grpSpMkLst>
            <pc:docMk/>
            <pc:sldMk cId="3920202136" sldId="260"/>
            <ac:grpSpMk id="5" creationId="{FEF51050-7039-448F-AE76-C34586D22B0F}"/>
          </ac:grpSpMkLst>
        </pc:grpChg>
        <pc:picChg chg="add mod">
          <ac:chgData name="Alan Makinen" userId="2b9dfae4-d756-40f4-a9d0-a879f170eaba" providerId="ADAL" clId="{91962035-1725-4F3B-8E09-6422E1ECF5C3}" dt="2021-12-20T14:18:11.796" v="91" actId="1037"/>
          <ac:picMkLst>
            <pc:docMk/>
            <pc:sldMk cId="3920202136" sldId="260"/>
            <ac:picMk id="9" creationId="{C4F57ECD-2CDE-40EB-BF8C-04A3A8B04F9E}"/>
          </ac:picMkLst>
        </pc:picChg>
        <pc:picChg chg="add mod">
          <ac:chgData name="Alan Makinen" userId="2b9dfae4-d756-40f4-a9d0-a879f170eaba" providerId="ADAL" clId="{91962035-1725-4F3B-8E09-6422E1ECF5C3}" dt="2021-12-20T14:18:11.796" v="91" actId="1037"/>
          <ac:picMkLst>
            <pc:docMk/>
            <pc:sldMk cId="3920202136" sldId="260"/>
            <ac:picMk id="10" creationId="{51656D92-0A6B-4D3B-BC48-825EDBE5F32C}"/>
          </ac:picMkLst>
        </pc:picChg>
        <pc:picChg chg="mod topLvl">
          <ac:chgData name="Alan Makinen" userId="2b9dfae4-d756-40f4-a9d0-a879f170eaba" providerId="ADAL" clId="{91962035-1725-4F3B-8E09-6422E1ECF5C3}" dt="2021-12-20T14:18:05.557" v="87" actId="1038"/>
          <ac:picMkLst>
            <pc:docMk/>
            <pc:sldMk cId="3920202136" sldId="260"/>
            <ac:picMk id="12" creationId="{F00ADDD2-5772-4603-B9CD-464C7BA94CA3}"/>
          </ac:picMkLst>
        </pc:picChg>
      </pc:sldChg>
      <pc:sldChg chg="del">
        <pc:chgData name="Alan Makinen" userId="2b9dfae4-d756-40f4-a9d0-a879f170eaba" providerId="ADAL" clId="{91962035-1725-4F3B-8E09-6422E1ECF5C3}" dt="2021-12-20T15:55:39.496" v="92" actId="2696"/>
        <pc:sldMkLst>
          <pc:docMk/>
          <pc:sldMk cId="2445728778" sldId="261"/>
        </pc:sldMkLst>
      </pc:sldChg>
    </pc:docChg>
  </pc:docChgLst>
  <pc:docChgLst>
    <pc:chgData name="Alan Makinen" userId="2b9dfae4-d756-40f4-a9d0-a879f170eaba" providerId="ADAL" clId="{69624393-AFB7-4980-9094-DFBF009FF94F}"/>
    <pc:docChg chg="undo custSel modSld">
      <pc:chgData name="Alan Makinen" userId="2b9dfae4-d756-40f4-a9d0-a879f170eaba" providerId="ADAL" clId="{69624393-AFB7-4980-9094-DFBF009FF94F}" dt="2023-01-05T19:52:45.124" v="199" actId="14826"/>
      <pc:docMkLst>
        <pc:docMk/>
      </pc:docMkLst>
      <pc:sldChg chg="modSp mod">
        <pc:chgData name="Alan Makinen" userId="2b9dfae4-d756-40f4-a9d0-a879f170eaba" providerId="ADAL" clId="{69624393-AFB7-4980-9094-DFBF009FF94F}" dt="2023-01-05T19:06:56.788" v="90" actId="20577"/>
        <pc:sldMkLst>
          <pc:docMk/>
          <pc:sldMk cId="2462130293" sldId="257"/>
        </pc:sldMkLst>
        <pc:spChg chg="mod">
          <ac:chgData name="Alan Makinen" userId="2b9dfae4-d756-40f4-a9d0-a879f170eaba" providerId="ADAL" clId="{69624393-AFB7-4980-9094-DFBF009FF94F}" dt="2023-01-05T19:06:56.788" v="90" actId="20577"/>
          <ac:spMkLst>
            <pc:docMk/>
            <pc:sldMk cId="2462130293" sldId="257"/>
            <ac:spMk id="3" creationId="{00000000-0000-0000-0000-000000000000}"/>
          </ac:spMkLst>
        </pc:spChg>
      </pc:sldChg>
      <pc:sldChg chg="delSp modSp mod">
        <pc:chgData name="Alan Makinen" userId="2b9dfae4-d756-40f4-a9d0-a879f170eaba" providerId="ADAL" clId="{69624393-AFB7-4980-9094-DFBF009FF94F}" dt="2023-01-05T19:07:01.436" v="91" actId="20577"/>
        <pc:sldMkLst>
          <pc:docMk/>
          <pc:sldMk cId="2005224149" sldId="258"/>
        </pc:sldMkLst>
        <pc:spChg chg="mod">
          <ac:chgData name="Alan Makinen" userId="2b9dfae4-d756-40f4-a9d0-a879f170eaba" providerId="ADAL" clId="{69624393-AFB7-4980-9094-DFBF009FF94F}" dt="2023-01-05T19:07:01.436" v="91" actId="20577"/>
          <ac:spMkLst>
            <pc:docMk/>
            <pc:sldMk cId="2005224149" sldId="258"/>
            <ac:spMk id="3" creationId="{00000000-0000-0000-0000-000000000000}"/>
          </ac:spMkLst>
        </pc:spChg>
        <pc:picChg chg="mod">
          <ac:chgData name="Alan Makinen" userId="2b9dfae4-d756-40f4-a9d0-a879f170eaba" providerId="ADAL" clId="{69624393-AFB7-4980-9094-DFBF009FF94F}" dt="2023-01-05T19:04:12.503" v="15" actId="1076"/>
          <ac:picMkLst>
            <pc:docMk/>
            <pc:sldMk cId="2005224149" sldId="258"/>
            <ac:picMk id="4" creationId="{ECEFDC87-2C65-4BE1-A3BA-0B619CBF05B3}"/>
          </ac:picMkLst>
        </pc:picChg>
        <pc:picChg chg="del">
          <ac:chgData name="Alan Makinen" userId="2b9dfae4-d756-40f4-a9d0-a879f170eaba" providerId="ADAL" clId="{69624393-AFB7-4980-9094-DFBF009FF94F}" dt="2023-01-05T18:57:44.210" v="0" actId="478"/>
          <ac:picMkLst>
            <pc:docMk/>
            <pc:sldMk cId="2005224149" sldId="258"/>
            <ac:picMk id="6" creationId="{3D2FEA6D-04B7-4DE4-ACEF-49973B1309E0}"/>
          </ac:picMkLst>
        </pc:picChg>
        <pc:picChg chg="del mod">
          <ac:chgData name="Alan Makinen" userId="2b9dfae4-d756-40f4-a9d0-a879f170eaba" providerId="ADAL" clId="{69624393-AFB7-4980-9094-DFBF009FF94F}" dt="2023-01-05T18:58:40.869" v="3" actId="478"/>
          <ac:picMkLst>
            <pc:docMk/>
            <pc:sldMk cId="2005224149" sldId="258"/>
            <ac:picMk id="10" creationId="{FD7C4459-3B79-4858-9E10-FBFA7E660B76}"/>
          </ac:picMkLst>
        </pc:picChg>
      </pc:sldChg>
      <pc:sldChg chg="delSp modSp mod">
        <pc:chgData name="Alan Makinen" userId="2b9dfae4-d756-40f4-a9d0-a879f170eaba" providerId="ADAL" clId="{69624393-AFB7-4980-9094-DFBF009FF94F}" dt="2023-01-05T19:07:05.187" v="92" actId="20577"/>
        <pc:sldMkLst>
          <pc:docMk/>
          <pc:sldMk cId="2135578269" sldId="259"/>
        </pc:sldMkLst>
        <pc:spChg chg="mod">
          <ac:chgData name="Alan Makinen" userId="2b9dfae4-d756-40f4-a9d0-a879f170eaba" providerId="ADAL" clId="{69624393-AFB7-4980-9094-DFBF009FF94F}" dt="2023-01-05T19:07:05.187" v="92" actId="20577"/>
          <ac:spMkLst>
            <pc:docMk/>
            <pc:sldMk cId="2135578269" sldId="259"/>
            <ac:spMk id="3" creationId="{00000000-0000-0000-0000-000000000000}"/>
          </ac:spMkLst>
        </pc:spChg>
        <pc:grpChg chg="del">
          <ac:chgData name="Alan Makinen" userId="2b9dfae4-d756-40f4-a9d0-a879f170eaba" providerId="ADAL" clId="{69624393-AFB7-4980-9094-DFBF009FF94F}" dt="2023-01-05T19:04:29.286" v="19" actId="478"/>
          <ac:grpSpMkLst>
            <pc:docMk/>
            <pc:sldMk cId="2135578269" sldId="259"/>
            <ac:grpSpMk id="23" creationId="{F9A23E91-366E-4139-81CF-AC5CCC39D9FA}"/>
          </ac:grpSpMkLst>
        </pc:grpChg>
        <pc:picChg chg="del">
          <ac:chgData name="Alan Makinen" userId="2b9dfae4-d756-40f4-a9d0-a879f170eaba" providerId="ADAL" clId="{69624393-AFB7-4980-9094-DFBF009FF94F}" dt="2023-01-05T19:04:24.437" v="16" actId="478"/>
          <ac:picMkLst>
            <pc:docMk/>
            <pc:sldMk cId="2135578269" sldId="259"/>
            <ac:picMk id="5" creationId="{36E54CD1-6D38-46B7-862B-E7AA34E8737C}"/>
          </ac:picMkLst>
        </pc:picChg>
        <pc:picChg chg="mod">
          <ac:chgData name="Alan Makinen" userId="2b9dfae4-d756-40f4-a9d0-a879f170eaba" providerId="ADAL" clId="{69624393-AFB7-4980-9094-DFBF009FF94F}" dt="2023-01-05T19:06:33.774" v="89" actId="1076"/>
          <ac:picMkLst>
            <pc:docMk/>
            <pc:sldMk cId="2135578269" sldId="259"/>
            <ac:picMk id="9" creationId="{F3227294-815F-4207-A016-08D87BEE4A43}"/>
          </ac:picMkLst>
        </pc:picChg>
        <pc:picChg chg="del">
          <ac:chgData name="Alan Makinen" userId="2b9dfae4-d756-40f4-a9d0-a879f170eaba" providerId="ADAL" clId="{69624393-AFB7-4980-9094-DFBF009FF94F}" dt="2023-01-05T19:04:25.958" v="17" actId="478"/>
          <ac:picMkLst>
            <pc:docMk/>
            <pc:sldMk cId="2135578269" sldId="259"/>
            <ac:picMk id="15" creationId="{D7F0BD6C-6ADF-4D77-8197-16B5C433744A}"/>
          </ac:picMkLst>
        </pc:picChg>
        <pc:picChg chg="mod">
          <ac:chgData name="Alan Makinen" userId="2b9dfae4-d756-40f4-a9d0-a879f170eaba" providerId="ADAL" clId="{69624393-AFB7-4980-9094-DFBF009FF94F}" dt="2023-01-05T19:06:23.093" v="88" actId="1076"/>
          <ac:picMkLst>
            <pc:docMk/>
            <pc:sldMk cId="2135578269" sldId="259"/>
            <ac:picMk id="17" creationId="{C9FC68B5-ED1C-4301-88E9-8BFEE11E8CF4}"/>
          </ac:picMkLst>
        </pc:picChg>
        <pc:picChg chg="del">
          <ac:chgData name="Alan Makinen" userId="2b9dfae4-d756-40f4-a9d0-a879f170eaba" providerId="ADAL" clId="{69624393-AFB7-4980-9094-DFBF009FF94F}" dt="2023-01-05T19:04:27.397" v="18" actId="478"/>
          <ac:picMkLst>
            <pc:docMk/>
            <pc:sldMk cId="2135578269" sldId="259"/>
            <ac:picMk id="21" creationId="{22C3826D-F29B-4FA9-BCAC-34C2A7016CCE}"/>
          </ac:picMkLst>
        </pc:picChg>
      </pc:sldChg>
      <pc:sldChg chg="addSp delSp modSp mod">
        <pc:chgData name="Alan Makinen" userId="2b9dfae4-d756-40f4-a9d0-a879f170eaba" providerId="ADAL" clId="{69624393-AFB7-4980-9094-DFBF009FF94F}" dt="2023-01-05T19:52:45.124" v="199" actId="14826"/>
        <pc:sldMkLst>
          <pc:docMk/>
          <pc:sldMk cId="3920202136" sldId="260"/>
        </pc:sldMkLst>
        <pc:spChg chg="mod">
          <ac:chgData name="Alan Makinen" userId="2b9dfae4-d756-40f4-a9d0-a879f170eaba" providerId="ADAL" clId="{69624393-AFB7-4980-9094-DFBF009FF94F}" dt="2023-01-05T19:07:09.460" v="93" actId="20577"/>
          <ac:spMkLst>
            <pc:docMk/>
            <pc:sldMk cId="3920202136" sldId="260"/>
            <ac:spMk id="3" creationId="{00000000-0000-0000-0000-000000000000}"/>
          </ac:spMkLst>
        </pc:spChg>
        <pc:picChg chg="add mod">
          <ac:chgData name="Alan Makinen" userId="2b9dfae4-d756-40f4-a9d0-a879f170eaba" providerId="ADAL" clId="{69624393-AFB7-4980-9094-DFBF009FF94F}" dt="2023-01-05T19:44:17.235" v="192" actId="1035"/>
          <ac:picMkLst>
            <pc:docMk/>
            <pc:sldMk cId="3920202136" sldId="260"/>
            <ac:picMk id="4" creationId="{20027A36-AD18-DB67-330D-7676ACB817FE}"/>
          </ac:picMkLst>
        </pc:picChg>
        <pc:picChg chg="add mod">
          <ac:chgData name="Alan Makinen" userId="2b9dfae4-d756-40f4-a9d0-a879f170eaba" providerId="ADAL" clId="{69624393-AFB7-4980-9094-DFBF009FF94F}" dt="2023-01-05T19:52:45.124" v="199" actId="14826"/>
          <ac:picMkLst>
            <pc:docMk/>
            <pc:sldMk cId="3920202136" sldId="260"/>
            <ac:picMk id="5" creationId="{6707D793-AEC0-7DBE-8AA2-6037D3C8A540}"/>
          </ac:picMkLst>
        </pc:picChg>
        <pc:picChg chg="mod">
          <ac:chgData name="Alan Makinen" userId="2b9dfae4-d756-40f4-a9d0-a879f170eaba" providerId="ADAL" clId="{69624393-AFB7-4980-9094-DFBF009FF94F}" dt="2023-01-05T19:47:50.100" v="197" actId="12789"/>
          <ac:picMkLst>
            <pc:docMk/>
            <pc:sldMk cId="3920202136" sldId="260"/>
            <ac:picMk id="6" creationId="{B760BC5A-8536-49DF-9839-AAC7C22E79ED}"/>
          </ac:picMkLst>
        </pc:picChg>
        <pc:picChg chg="del">
          <ac:chgData name="Alan Makinen" userId="2b9dfae4-d756-40f4-a9d0-a879f170eaba" providerId="ADAL" clId="{69624393-AFB7-4980-9094-DFBF009FF94F}" dt="2023-01-05T19:07:46.709" v="94" actId="478"/>
          <ac:picMkLst>
            <pc:docMk/>
            <pc:sldMk cId="3920202136" sldId="260"/>
            <ac:picMk id="9" creationId="{C4F57ECD-2CDE-40EB-BF8C-04A3A8B04F9E}"/>
          </ac:picMkLst>
        </pc:picChg>
        <pc:picChg chg="mod">
          <ac:chgData name="Alan Makinen" userId="2b9dfae4-d756-40f4-a9d0-a879f170eaba" providerId="ADAL" clId="{69624393-AFB7-4980-9094-DFBF009FF94F}" dt="2023-01-05T19:47:57.975" v="198" actId="12788"/>
          <ac:picMkLst>
            <pc:docMk/>
            <pc:sldMk cId="3920202136" sldId="260"/>
            <ac:picMk id="10" creationId="{51656D92-0A6B-4D3B-BC48-825EDBE5F32C}"/>
          </ac:picMkLst>
        </pc:picChg>
        <pc:picChg chg="mod">
          <ac:chgData name="Alan Makinen" userId="2b9dfae4-d756-40f4-a9d0-a879f170eaba" providerId="ADAL" clId="{69624393-AFB7-4980-9094-DFBF009FF94F}" dt="2023-01-05T19:24:38.530" v="168" actId="12789"/>
          <ac:picMkLst>
            <pc:docMk/>
            <pc:sldMk cId="3920202136" sldId="260"/>
            <ac:picMk id="12" creationId="{F00ADDD2-5772-4603-B9CD-464C7BA94CA3}"/>
          </ac:picMkLst>
        </pc:picChg>
      </pc:sldChg>
    </pc:docChg>
  </pc:docChgLst>
  <pc:docChgLst>
    <pc:chgData name="Alan Makinen" userId="2b9dfae4-d756-40f4-a9d0-a879f170eaba" providerId="ADAL" clId="{520A12BC-BA59-47C0-877B-59D6F9F714D2}"/>
    <pc:docChg chg="undo custSel modSld modShowInfo">
      <pc:chgData name="Alan Makinen" userId="2b9dfae4-d756-40f4-a9d0-a879f170eaba" providerId="ADAL" clId="{520A12BC-BA59-47C0-877B-59D6F9F714D2}" dt="2022-01-07T20:01:00.081" v="68" actId="465"/>
      <pc:docMkLst>
        <pc:docMk/>
      </pc:docMkLst>
      <pc:sldChg chg="modTransition">
        <pc:chgData name="Alan Makinen" userId="2b9dfae4-d756-40f4-a9d0-a879f170eaba" providerId="ADAL" clId="{520A12BC-BA59-47C0-877B-59D6F9F714D2}" dt="2022-01-07T19:33:03.877" v="29"/>
        <pc:sldMkLst>
          <pc:docMk/>
          <pc:sldMk cId="2462130293" sldId="257"/>
        </pc:sldMkLst>
      </pc:sldChg>
      <pc:sldChg chg="modTransition">
        <pc:chgData name="Alan Makinen" userId="2b9dfae4-d756-40f4-a9d0-a879f170eaba" providerId="ADAL" clId="{520A12BC-BA59-47C0-877B-59D6F9F714D2}" dt="2022-01-07T19:33:03.877" v="29"/>
        <pc:sldMkLst>
          <pc:docMk/>
          <pc:sldMk cId="2005224149" sldId="258"/>
        </pc:sldMkLst>
      </pc:sldChg>
      <pc:sldChg chg="modTransition">
        <pc:chgData name="Alan Makinen" userId="2b9dfae4-d756-40f4-a9d0-a879f170eaba" providerId="ADAL" clId="{520A12BC-BA59-47C0-877B-59D6F9F714D2}" dt="2022-01-07T19:33:03.877" v="29"/>
        <pc:sldMkLst>
          <pc:docMk/>
          <pc:sldMk cId="2135578269" sldId="259"/>
        </pc:sldMkLst>
      </pc:sldChg>
      <pc:sldChg chg="addSp delSp modSp mod modTransition">
        <pc:chgData name="Alan Makinen" userId="2b9dfae4-d756-40f4-a9d0-a879f170eaba" providerId="ADAL" clId="{520A12BC-BA59-47C0-877B-59D6F9F714D2}" dt="2022-01-07T20:01:00.081" v="68" actId="465"/>
        <pc:sldMkLst>
          <pc:docMk/>
          <pc:sldMk cId="3920202136" sldId="260"/>
        </pc:sldMkLst>
        <pc:spChg chg="mod">
          <ac:chgData name="Alan Makinen" userId="2b9dfae4-d756-40f4-a9d0-a879f170eaba" providerId="ADAL" clId="{520A12BC-BA59-47C0-877B-59D6F9F714D2}" dt="2022-01-07T19:59:13.815" v="47" actId="1076"/>
          <ac:spMkLst>
            <pc:docMk/>
            <pc:sldMk cId="3920202136" sldId="260"/>
            <ac:spMk id="7" creationId="{922A8D29-AD88-4425-A999-94568AB90C4E}"/>
          </ac:spMkLst>
        </pc:spChg>
        <pc:graphicFrameChg chg="add del mod">
          <ac:chgData name="Alan Makinen" userId="2b9dfae4-d756-40f4-a9d0-a879f170eaba" providerId="ADAL" clId="{520A12BC-BA59-47C0-877B-59D6F9F714D2}" dt="2022-01-07T20:00:00.661" v="52" actId="478"/>
          <ac:graphicFrameMkLst>
            <pc:docMk/>
            <pc:sldMk cId="3920202136" sldId="260"/>
            <ac:graphicFrameMk id="4" creationId="{4F983BCA-CA9B-4E46-87B0-CBF5D46526A0}"/>
          </ac:graphicFrameMkLst>
        </pc:graphicFrameChg>
        <pc:picChg chg="add mod">
          <ac:chgData name="Alan Makinen" userId="2b9dfae4-d756-40f4-a9d0-a879f170eaba" providerId="ADAL" clId="{520A12BC-BA59-47C0-877B-59D6F9F714D2}" dt="2022-01-07T20:00:55.715" v="67" actId="12788"/>
          <ac:picMkLst>
            <pc:docMk/>
            <pc:sldMk cId="3920202136" sldId="260"/>
            <ac:picMk id="6" creationId="{B760BC5A-8536-49DF-9839-AAC7C22E79ED}"/>
          </ac:picMkLst>
        </pc:picChg>
        <pc:picChg chg="mod">
          <ac:chgData name="Alan Makinen" userId="2b9dfae4-d756-40f4-a9d0-a879f170eaba" providerId="ADAL" clId="{520A12BC-BA59-47C0-877B-59D6F9F714D2}" dt="2022-01-07T20:00:55.715" v="67" actId="12788"/>
          <ac:picMkLst>
            <pc:docMk/>
            <pc:sldMk cId="3920202136" sldId="260"/>
            <ac:picMk id="9" creationId="{C4F57ECD-2CDE-40EB-BF8C-04A3A8B04F9E}"/>
          </ac:picMkLst>
        </pc:picChg>
        <pc:picChg chg="mod">
          <ac:chgData name="Alan Makinen" userId="2b9dfae4-d756-40f4-a9d0-a879f170eaba" providerId="ADAL" clId="{520A12BC-BA59-47C0-877B-59D6F9F714D2}" dt="2022-01-07T20:01:00.081" v="68" actId="465"/>
          <ac:picMkLst>
            <pc:docMk/>
            <pc:sldMk cId="3920202136" sldId="260"/>
            <ac:picMk id="10" creationId="{51656D92-0A6B-4D3B-BC48-825EDBE5F3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44396-5804-40CE-82FB-236F1919DA1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094E0-8FD1-4570-A84C-12CACEF5F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F1C2C-BC66-407F-843F-F0ED762B0B1F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526D-AC70-4193-864D-21509CC4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526D-AC70-4193-864D-21509CC4C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526D-AC70-4193-864D-21509CC4C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9600" y="3276600"/>
            <a:ext cx="5689600" cy="1085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9600" y="4648200"/>
            <a:ext cx="56896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December 27, 2016</a:t>
            </a:r>
          </a:p>
        </p:txBody>
      </p:sp>
    </p:spTree>
    <p:extLst>
      <p:ext uri="{BB962C8B-B14F-4D97-AF65-F5344CB8AC3E}">
        <p14:creationId xmlns:p14="http://schemas.microsoft.com/office/powerpoint/2010/main" val="40473805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57800" y="3124200"/>
            <a:ext cx="6299201" cy="6731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0995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533400"/>
            <a:ext cx="8128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605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C1383-809D-4B91-B17E-823E47594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3384" y="533400"/>
            <a:ext cx="8129016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34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533400"/>
            <a:ext cx="8128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98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257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09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257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533400"/>
            <a:ext cx="8128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541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5260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52600"/>
            <a:ext cx="6815667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048000"/>
            <a:ext cx="4011084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C8B7D3-DF00-4CA4-871D-C92880021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3384" y="533400"/>
            <a:ext cx="8129016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0981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913438"/>
            <a:ext cx="7315200" cy="411163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752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6354764"/>
            <a:ext cx="7315200" cy="350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D0576-231F-4ABE-9AEE-4F5C6B7B7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3384" y="533400"/>
            <a:ext cx="8129016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670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4400" y="533400"/>
            <a:ext cx="8128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1893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6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5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8" r:id="rId9"/>
    <p:sldLayoutId id="21474836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Annual Meeting Premier Sponsor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89529B-8FD7-4FBD-9080-0038D9390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95" y="1828800"/>
            <a:ext cx="3128010" cy="46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52">
        <p:fade/>
      </p:transition>
    </mc:Choice>
    <mc:Fallback xmlns="">
      <p:transition spd="med" advTm="585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2A8D29-AD88-4425-A999-94568AB90C4E}"/>
              </a:ext>
            </a:extLst>
          </p:cNvPr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Annual Meeting Foundation Sponsor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FDC87-2C65-4BE1-A3BA-0B619CBF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970" y="2973879"/>
            <a:ext cx="6700059" cy="25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27">
        <p:fade/>
      </p:transition>
    </mc:Choice>
    <mc:Fallback xmlns="">
      <p:transition spd="med" advTm="62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2A8D29-AD88-4425-A999-94568AB90C4E}"/>
              </a:ext>
            </a:extLst>
          </p:cNvPr>
          <p:cNvSpPr/>
          <p:nvPr/>
        </p:nvSpPr>
        <p:spPr>
          <a:xfrm>
            <a:off x="12469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Annual Meeting Certified Sponsors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3227294-815F-4207-A016-08D87BEE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1110"/>
            <a:ext cx="5052060" cy="2955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FC68B5-ED1C-4301-88E9-8BFEE11E8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799" y="2310003"/>
            <a:ext cx="27695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85">
        <p:fade/>
      </p:transition>
    </mc:Choice>
    <mc:Fallback xmlns="">
      <p:transition spd="med" advTm="568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2A8D29-AD88-4425-A999-94568AB90C4E}"/>
              </a:ext>
            </a:extLst>
          </p:cNvPr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Annual Meeting Sponsors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0ADDD2-5772-4603-B9CD-464C7BA9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223420"/>
            <a:ext cx="3810000" cy="708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69A95-8643-4660-BC07-BF85373AF827}"/>
              </a:ext>
            </a:extLst>
          </p:cNvPr>
          <p:cNvSpPr txBox="1"/>
          <p:nvPr/>
        </p:nvSpPr>
        <p:spPr>
          <a:xfrm>
            <a:off x="533400" y="200676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Achievement in Crop Improvement </a:t>
            </a:r>
            <a:br>
              <a:rPr lang="en-US" b="1" dirty="0"/>
            </a:br>
            <a:r>
              <a:rPr lang="en-US" b="1" dirty="0"/>
              <a:t>Award Sponsor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F30E0-F793-413F-BAD1-A2CE59FB498D}"/>
              </a:ext>
            </a:extLst>
          </p:cNvPr>
          <p:cNvSpPr txBox="1"/>
          <p:nvPr/>
        </p:nvSpPr>
        <p:spPr>
          <a:xfrm>
            <a:off x="6324600" y="20067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Door Prize Sponsors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656D92-0A6B-4D3B-BC48-825EDBE5F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53" y="4723447"/>
            <a:ext cx="2496312" cy="58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0BC5A-8536-49DF-9839-AAC7C22E7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772" y="3097295"/>
            <a:ext cx="2444161" cy="960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27A36-AD18-DB67-330D-7676ACB81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312" y="4495800"/>
            <a:ext cx="1783080" cy="1064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7D793-AEC0-7DBE-8AA2-6037D3C8A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881" y="3242542"/>
            <a:ext cx="2048256" cy="6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84">
        <p:fade/>
      </p:transition>
    </mc:Choice>
    <mc:Fallback xmlns="">
      <p:transition spd="med" advTm="568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CIA Brand Colors">
      <a:dk1>
        <a:srgbClr val="000000"/>
      </a:dk1>
      <a:lt1>
        <a:srgbClr val="FFFFFF"/>
      </a:lt1>
      <a:dk2>
        <a:srgbClr val="50B848"/>
      </a:dk2>
      <a:lt2>
        <a:srgbClr val="ABDDA7"/>
      </a:lt2>
      <a:accent1>
        <a:srgbClr val="C6A62F"/>
      </a:accent1>
      <a:accent2>
        <a:srgbClr val="644429"/>
      </a:accent2>
      <a:accent3>
        <a:srgbClr val="005288"/>
      </a:accent3>
      <a:accent4>
        <a:srgbClr val="C54624"/>
      </a:accent4>
      <a:accent5>
        <a:srgbClr val="B98153"/>
      </a:accent5>
      <a:accent6>
        <a:srgbClr val="0097FE"/>
      </a:accent6>
      <a:hlink>
        <a:srgbClr val="004370"/>
      </a:hlink>
      <a:folHlink>
        <a:srgbClr val="5B5E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C7AB2D2CE4EB498963CC97674A42A8" ma:contentTypeVersion="12" ma:contentTypeDescription="Create a new document." ma:contentTypeScope="" ma:versionID="2290243f6b7477fd6da45f14dbc88756">
  <xsd:schema xmlns:xsd="http://www.w3.org/2001/XMLSchema" xmlns:xs="http://www.w3.org/2001/XMLSchema" xmlns:p="http://schemas.microsoft.com/office/2006/metadata/properties" xmlns:ns2="6aa40b2d-7c26-4923-80b1-32783503bcff" xmlns:ns3="fd50edc1-66fe-488d-bd53-85f050d89074" targetNamespace="http://schemas.microsoft.com/office/2006/metadata/properties" ma:root="true" ma:fieldsID="98fa321825d04dda0d1b00a3dbc030a8" ns2:_="" ns3:_="">
    <xsd:import namespace="6aa40b2d-7c26-4923-80b1-32783503bcff"/>
    <xsd:import namespace="fd50edc1-66fe-488d-bd53-85f050d89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40b2d-7c26-4923-80b1-32783503b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0edc1-66fe-488d-bd53-85f050d890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6F18BF-DB56-4A2F-8251-7E06E94A1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40b2d-7c26-4923-80b1-32783503bcff"/>
    <ds:schemaRef ds:uri="fd50edc1-66fe-488d-bd53-85f050d89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E860A4-CE46-45AB-BA02-138F02AC0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8AF9C-67F3-4E41-BADE-C684AF90EA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31</Words>
  <Application>Microsoft Office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2023 Annual Meeting Premier Sponsor</vt:lpstr>
      <vt:lpstr>2023 Annual Meeting Foundation Sponsor</vt:lpstr>
      <vt:lpstr>2023 Annual Meeting Certified Sponsors</vt:lpstr>
      <vt:lpstr>2023 Annual Meeting Sponsors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Alan Makinen</cp:lastModifiedBy>
  <cp:revision>50</cp:revision>
  <dcterms:created xsi:type="dcterms:W3CDTF">2016-12-27T17:33:48Z</dcterms:created>
  <dcterms:modified xsi:type="dcterms:W3CDTF">2023-01-05T19:54:39Z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0x01010064C7AB2D2CE4EB498963CC97674A42A8</vt:lpwstr>
  </property>
</Properties>
</file>